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B1290-EE0A-BA47-8A88-ACFE218936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70B97-06B0-5349-A234-3AED13BD257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895286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/>
              <a:t>比特币</a:t>
            </a:r>
            <a:endParaRPr lang="zh-CN" altLang="en-US" sz="6000" b="1"/>
          </a:p>
          <a:p>
            <a:r>
              <a:rPr lang="en-US" altLang="zh-CN" sz="4800"/>
              <a:t>—</a:t>
            </a:r>
            <a:r>
              <a:rPr lang="zh-CN" altLang="en-US" sz="4800"/>
              <a:t>非对称加密如何避免记假账</a:t>
            </a:r>
            <a:endParaRPr lang="zh-CN" altLang="en-US" sz="480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-73025" y="0"/>
            <a:ext cx="12265025" cy="38741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874135"/>
            <a:ext cx="12191365" cy="2983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634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61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3909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9695"/>
            <a:ext cx="12192000" cy="29483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3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7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94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M1Zjg5NjBlOWY5NzZkZjJkNWFhY2NhNzQ2M2Q3O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WPS 演示</Application>
  <PresentationFormat>宽屏</PresentationFormat>
  <Paragraphs>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世界之大</cp:lastModifiedBy>
  <cp:revision>3</cp:revision>
  <dcterms:created xsi:type="dcterms:W3CDTF">2024-03-27T13:49:00Z</dcterms:created>
  <dcterms:modified xsi:type="dcterms:W3CDTF">2024-03-27T15:37:43Z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D4CE049A178541159DE65AE12A125633_12</vt:lpwstr>
  </property>
  <property fmtid="{D5CDD505-2E9C-101B-9397-08002B2CF9AE}" pid="3" name="KSOProductBuildVer">
    <vt:lpwstr>2052-12.1.0.16388</vt:lpwstr>
  </property>
</Properties>
</file>